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12"/>
  </p:notesMasterIdLst>
  <p:sldIdLst>
    <p:sldId id="287" r:id="rId2"/>
    <p:sldId id="336" r:id="rId3"/>
    <p:sldId id="338" r:id="rId4"/>
    <p:sldId id="337" r:id="rId5"/>
    <p:sldId id="343" r:id="rId6"/>
    <p:sldId id="339" r:id="rId7"/>
    <p:sldId id="341" r:id="rId8"/>
    <p:sldId id="342" r:id="rId9"/>
    <p:sldId id="340" r:id="rId10"/>
    <p:sldId id="335" r:id="rId11"/>
  </p:sldIdLst>
  <p:sldSz cx="9906000" cy="6858000" type="A4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나눔스퀘어 ExtraBold" panose="020B0600000101010101" pitchFamily="50" charset="-127"/>
      <p:bold r:id="rId17"/>
    </p:embeddedFont>
    <p:embeddedFont>
      <p:font typeface="나눔스퀘어 Bold" panose="020B0600000101010101" pitchFamily="50" charset="-127"/>
      <p:bold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나눔스퀘어" panose="020B0600000101010101" pitchFamily="50" charset="-127"/>
      <p:regular r:id="rId21"/>
    </p:embeddedFont>
    <p:embeddedFont>
      <p:font typeface="맑은 고딕" panose="020B0503020000020004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BD8B"/>
    <a:srgbClr val="F8B074"/>
    <a:srgbClr val="F69240"/>
    <a:srgbClr val="F6E47A"/>
    <a:srgbClr val="F3DC53"/>
    <a:srgbClr val="DE8610"/>
    <a:srgbClr val="FCE078"/>
    <a:srgbClr val="E9D6B5"/>
    <a:srgbClr val="ECB312"/>
    <a:srgbClr val="B2D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50" y="108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2018-12-04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2018-12-04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4518697" y="4234943"/>
            <a:ext cx="2156662" cy="216982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SMART</a:t>
            </a:r>
          </a:p>
          <a:p>
            <a:r>
              <a: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TRASH CAN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210108" y="4396525"/>
            <a:ext cx="1961447" cy="92333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201721145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김민경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201721193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임태영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201721153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김지현</a:t>
            </a:r>
            <a:endParaRPr lang="en-US" altLang="ko-KR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195641" y="4042571"/>
            <a:ext cx="5256000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890840" y="4233639"/>
            <a:ext cx="3005329" cy="216982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4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발표를</a:t>
            </a:r>
            <a:endParaRPr lang="en-US" altLang="ko-KR" sz="45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봐주셔서</a:t>
            </a:r>
            <a:endParaRPr lang="en-US" altLang="ko-KR" sz="45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45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  <a:endParaRPr lang="en-US" altLang="ko-KR" sz="4500" dirty="0" smtClean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429521" y="4042571"/>
            <a:ext cx="5624422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69" y="4467951"/>
            <a:ext cx="1701202" cy="17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0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06571" y="419021"/>
            <a:ext cx="3005329" cy="769441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44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  <a:endParaRPr lang="en-US" altLang="ko-KR" sz="4400" dirty="0" smtClean="0">
              <a:solidFill>
                <a:prstClr val="black">
                  <a:lumMod val="85000"/>
                  <a:lumOff val="1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511900" y="1616078"/>
            <a:ext cx="6303748" cy="3642464"/>
            <a:chOff x="2195276" y="1443082"/>
            <a:chExt cx="6303748" cy="3642464"/>
          </a:xfrm>
        </p:grpSpPr>
        <p:grpSp>
          <p:nvGrpSpPr>
            <p:cNvPr id="19" name="그룹 18"/>
            <p:cNvGrpSpPr/>
            <p:nvPr/>
          </p:nvGrpSpPr>
          <p:grpSpPr>
            <a:xfrm>
              <a:off x="2195276" y="1443082"/>
              <a:ext cx="6303748" cy="692497"/>
              <a:chOff x="2430056" y="1242666"/>
              <a:chExt cx="6303748" cy="692497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2430056" y="1242666"/>
                <a:ext cx="1535502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600" spc="-150" dirty="0" smtClean="0">
                    <a:solidFill>
                      <a:schemeClr val="bg1">
                        <a:lumMod val="6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0 1</a:t>
                </a:r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3124799" y="1304222"/>
                <a:ext cx="56090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만든 의도</a:t>
                </a:r>
                <a:endParaRPr lang="en-US" altLang="ko-KR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2195276" y="2426404"/>
              <a:ext cx="6303748" cy="692497"/>
              <a:chOff x="2430056" y="1242666"/>
              <a:chExt cx="6303748" cy="692497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2430056" y="1242666"/>
                <a:ext cx="1535502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600" spc="-150" dirty="0" smtClean="0">
                    <a:solidFill>
                      <a:schemeClr val="bg1">
                        <a:lumMod val="6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 </a:t>
                </a:r>
                <a:r>
                  <a:rPr lang="en-US" altLang="ko-KR" sz="2600" spc="-150" dirty="0" smtClean="0">
                    <a:solidFill>
                      <a:schemeClr val="bg1">
                        <a:lumMod val="6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2</a:t>
                </a:r>
                <a:endParaRPr lang="en-US" altLang="ko-KR" sz="2600" spc="-150" dirty="0" smtClean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39" name="직사각형 38"/>
              <p:cNvSpPr/>
              <p:nvPr/>
            </p:nvSpPr>
            <p:spPr>
              <a:xfrm>
                <a:off x="3124799" y="1304222"/>
                <a:ext cx="56090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사용 부품</a:t>
                </a:r>
                <a:endParaRPr lang="en-US" altLang="ko-KR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2195276" y="3409726"/>
              <a:ext cx="6303748" cy="692497"/>
              <a:chOff x="2430056" y="1242666"/>
              <a:chExt cx="6303748" cy="692497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2430056" y="1242666"/>
                <a:ext cx="1535502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600" spc="-150" dirty="0" smtClean="0">
                    <a:solidFill>
                      <a:schemeClr val="bg1">
                        <a:lumMod val="6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 </a:t>
                </a:r>
                <a:r>
                  <a:rPr lang="en-US" altLang="ko-KR" sz="2600" spc="-150" dirty="0" smtClean="0">
                    <a:solidFill>
                      <a:schemeClr val="bg1">
                        <a:lumMod val="6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3</a:t>
                </a:r>
                <a:endParaRPr lang="en-US" altLang="ko-KR" sz="2600" spc="-150" dirty="0" smtClean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3124799" y="1304222"/>
                <a:ext cx="56090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코드 설명</a:t>
                </a:r>
                <a:endParaRPr lang="en-US" altLang="ko-KR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2195276" y="4393049"/>
              <a:ext cx="6303748" cy="692497"/>
              <a:chOff x="2430056" y="1242666"/>
              <a:chExt cx="6303748" cy="692497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2430056" y="1242666"/>
                <a:ext cx="1535502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600" spc="-150" dirty="0" smtClean="0">
                    <a:solidFill>
                      <a:schemeClr val="bg1">
                        <a:lumMod val="6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0 </a:t>
                </a:r>
                <a:r>
                  <a:rPr lang="en-US" altLang="ko-KR" sz="2600" spc="-150" dirty="0" smtClean="0">
                    <a:solidFill>
                      <a:schemeClr val="bg1">
                        <a:lumMod val="6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4</a:t>
                </a:r>
                <a:endParaRPr lang="en-US" altLang="ko-KR" sz="2600" spc="-150" dirty="0" smtClean="0">
                  <a:solidFill>
                    <a:schemeClr val="bg1">
                      <a:lumMod val="6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3124799" y="1304222"/>
                <a:ext cx="56090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32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동작 결과</a:t>
                </a:r>
                <a:endParaRPr lang="en-US" altLang="ko-KR" sz="3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04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4192" y="361356"/>
            <a:ext cx="3005329" cy="55399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01 </a:t>
            </a:r>
            <a:r>
              <a:rPr lang="ko-KR" alt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만든 의도</a:t>
            </a:r>
            <a:endParaRPr lang="en-US" altLang="ko-KR" sz="3000" dirty="0" smtClean="0">
              <a:solidFill>
                <a:prstClr val="black">
                  <a:lumMod val="85000"/>
                  <a:lumOff val="1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926855" y="2387305"/>
            <a:ext cx="6397033" cy="2520000"/>
            <a:chOff x="1926855" y="2271973"/>
            <a:chExt cx="6397033" cy="2520000"/>
          </a:xfrm>
        </p:grpSpPr>
        <p:sp>
          <p:nvSpPr>
            <p:cNvPr id="19" name="직사각형 18"/>
            <p:cNvSpPr/>
            <p:nvPr/>
          </p:nvSpPr>
          <p:spPr>
            <a:xfrm>
              <a:off x="1926855" y="2439591"/>
              <a:ext cx="28559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</a:t>
              </a: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위생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094824" y="2271973"/>
              <a:ext cx="2520000" cy="2520000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1" name="직선 연결선 20"/>
            <p:cNvCxnSpPr/>
            <p:nvPr/>
          </p:nvCxnSpPr>
          <p:spPr>
            <a:xfrm>
              <a:off x="2572379" y="3080590"/>
              <a:ext cx="1586469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1926856" y="3150543"/>
              <a:ext cx="2855935" cy="923330"/>
            </a:xfrm>
            <a:prstGeom prst="rect">
              <a:avLst/>
            </a:prstGeom>
          </p:spPr>
          <p:txBody>
            <a:bodyPr wrap="square" lIns="180000" rIns="18000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잔여물이 묻은 뚜껑을 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손대지 않고 열 수 있다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467952" y="2439591"/>
              <a:ext cx="2855935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 </a:t>
              </a:r>
              <a:r>
                <a:rPr lang="ko-KR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편의</a:t>
              </a:r>
              <a:endPara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5635921" y="2271973"/>
              <a:ext cx="2520000" cy="2520000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6102687" y="3080590"/>
              <a:ext cx="1586469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직사각형 25"/>
            <p:cNvSpPr/>
            <p:nvPr/>
          </p:nvSpPr>
          <p:spPr>
            <a:xfrm>
              <a:off x="5467953" y="3150543"/>
              <a:ext cx="285593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뚜껑을 열지 않고 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내부의 양을 알 수 있다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37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4192" y="361356"/>
            <a:ext cx="3005329" cy="55399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02-1 </a:t>
            </a:r>
            <a:r>
              <a:rPr lang="ko-KR" alt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 부품</a:t>
            </a:r>
            <a:endParaRPr lang="en-US" altLang="ko-KR" sz="3000" dirty="0" smtClean="0">
              <a:solidFill>
                <a:prstClr val="black">
                  <a:lumMod val="85000"/>
                  <a:lumOff val="1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105" y="2310211"/>
            <a:ext cx="1692000" cy="1422261"/>
          </a:xfrm>
          <a:prstGeom prst="rect">
            <a:avLst/>
          </a:prstGeom>
          <a:ln>
            <a:noFill/>
          </a:ln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17" y="2310211"/>
            <a:ext cx="1692000" cy="1692000"/>
          </a:xfrm>
          <a:prstGeom prst="rect">
            <a:avLst/>
          </a:prstGeom>
          <a:ln>
            <a:noFill/>
          </a:ln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29" y="2310211"/>
            <a:ext cx="1692000" cy="1692000"/>
          </a:xfrm>
          <a:prstGeom prst="rect">
            <a:avLst/>
          </a:prstGeom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3086690" y="200380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적외선 센서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829" y="2003804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초음파 센서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40001" y="2003804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발광 다이오드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2521474" y="1760918"/>
            <a:ext cx="7200" cy="41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4907913" y="1760918"/>
            <a:ext cx="7200" cy="41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81842" y="4001365"/>
            <a:ext cx="2088659" cy="1899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물체와의 거리를 측정 하는 센서로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사람의 손과의 거리를 측정한다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658494" y="4001365"/>
            <a:ext cx="2088659" cy="1899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앞에 물체가 있는지를 감지하는 센서로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쓰레기통이 가득 차는 것을 감지한다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070155" y="4001365"/>
            <a:ext cx="2088659" cy="1899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평소에는 파란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켜지고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쓰레기가 가득 차면 주황색 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LED</a:t>
            </a:r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켜진다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7352018" y="1760918"/>
            <a:ext cx="7200" cy="414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94" y="2310211"/>
            <a:ext cx="1692000" cy="1692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073720" y="200380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서보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모터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535946" y="4001365"/>
            <a:ext cx="2088659" cy="18995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Ins="108000"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초음파 센서를 이용하여 사람의 손이 일정한 거리 안에 들어오면 모터를 돌려 뚜껑을 연다</a:t>
            </a:r>
            <a:r>
              <a: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521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4192" y="361356"/>
            <a:ext cx="3005329" cy="55399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02-2 </a:t>
            </a:r>
            <a:r>
              <a:rPr lang="ko-KR" alt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부품 연결</a:t>
            </a:r>
            <a:endParaRPr lang="en-US" altLang="ko-KR" sz="3000" dirty="0" smtClean="0">
              <a:solidFill>
                <a:prstClr val="black">
                  <a:lumMod val="85000"/>
                  <a:lumOff val="1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4743" y="2629404"/>
            <a:ext cx="2953265" cy="221494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69981" y="2629405"/>
            <a:ext cx="2953265" cy="221494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39692" y="2629402"/>
            <a:ext cx="2953263" cy="22149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034" y="2629405"/>
            <a:ext cx="2953264" cy="22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9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4192" y="361356"/>
            <a:ext cx="3005329" cy="55399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03-1 </a:t>
            </a:r>
            <a:r>
              <a:rPr lang="ko-KR" alt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</a:t>
            </a:r>
            <a:endParaRPr lang="en-US" altLang="ko-KR" sz="3000" dirty="0" smtClean="0">
              <a:solidFill>
                <a:prstClr val="black">
                  <a:lumMod val="85000"/>
                  <a:lumOff val="1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t="30448" r="47027" b="29191"/>
          <a:stretch/>
        </p:blipFill>
        <p:spPr>
          <a:xfrm>
            <a:off x="424192" y="2010033"/>
            <a:ext cx="571081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6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4192" y="361356"/>
            <a:ext cx="3005329" cy="55399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03-2 </a:t>
            </a:r>
            <a:r>
              <a:rPr lang="ko-KR" alt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</a:t>
            </a:r>
            <a:endParaRPr lang="en-US" altLang="ko-KR" sz="3000" dirty="0" smtClean="0">
              <a:solidFill>
                <a:prstClr val="black">
                  <a:lumMod val="85000"/>
                  <a:lumOff val="1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7" t="22915" r="57149" b="21809"/>
          <a:stretch/>
        </p:blipFill>
        <p:spPr>
          <a:xfrm>
            <a:off x="424192" y="1631479"/>
            <a:ext cx="3868434" cy="42256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8648" y="2565812"/>
            <a:ext cx="3102450" cy="232683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59617" y="2565812"/>
            <a:ext cx="3102450" cy="23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9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4192" y="361356"/>
            <a:ext cx="3005329" cy="55399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03-3 </a:t>
            </a:r>
            <a:r>
              <a:rPr lang="ko-KR" alt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설명</a:t>
            </a:r>
            <a:endParaRPr lang="en-US" altLang="ko-KR" sz="3000" dirty="0" smtClean="0">
              <a:solidFill>
                <a:prstClr val="black">
                  <a:lumMod val="85000"/>
                  <a:lumOff val="1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7" t="35918" r="58171" b="53239"/>
          <a:stretch/>
        </p:blipFill>
        <p:spPr>
          <a:xfrm>
            <a:off x="424192" y="1598139"/>
            <a:ext cx="4308108" cy="95747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057" y="3428226"/>
            <a:ext cx="3173626" cy="23802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64254" y="3428226"/>
            <a:ext cx="3173626" cy="23802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150154" y="3384720"/>
            <a:ext cx="3289643" cy="24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8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24192" y="361356"/>
            <a:ext cx="3005329" cy="55399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04 </a:t>
            </a:r>
            <a:r>
              <a:rPr lang="ko-KR" altLang="en-US" sz="30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동작 결과</a:t>
            </a:r>
            <a:endParaRPr lang="en-US" altLang="ko-KR" sz="3000" dirty="0" smtClean="0">
              <a:solidFill>
                <a:prstClr val="black">
                  <a:lumMod val="85000"/>
                  <a:lumOff val="15000"/>
                </a:prst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" name="KakaoTalk_Video_20181204_2009_07_0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661" r="15496"/>
          <a:stretch/>
        </p:blipFill>
        <p:spPr>
          <a:xfrm rot="5400000">
            <a:off x="2530305" y="1260572"/>
            <a:ext cx="6441993" cy="46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2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1865</TotalTime>
  <Words>129</Words>
  <Application>Microsoft Office PowerPoint</Application>
  <PresentationFormat>A4 용지(210x297mm)</PresentationFormat>
  <Paragraphs>44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Calibri</vt:lpstr>
      <vt:lpstr>나눔스퀘어 ExtraBold</vt:lpstr>
      <vt:lpstr>나눔스퀘어 Bold</vt:lpstr>
      <vt:lpstr>Calibri Light</vt:lpstr>
      <vt:lpstr>나눔스퀘어</vt:lpstr>
      <vt:lpstr>Arial</vt:lpstr>
      <vt:lpstr>맑은 고딕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Windows 사용자</cp:lastModifiedBy>
  <cp:revision>456</cp:revision>
  <dcterms:created xsi:type="dcterms:W3CDTF">2017-09-07T10:48:07Z</dcterms:created>
  <dcterms:modified xsi:type="dcterms:W3CDTF">2018-12-04T11:34:04Z</dcterms:modified>
</cp:coreProperties>
</file>